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0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6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1512B-AB92-9D40-832F-78035EC4AFBF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74026-BB45-3E41-995D-A15EBF312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52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9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7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8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4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4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3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71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8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65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7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8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8E36A-C984-D246-A71D-2198DDA36C8B}" type="datetimeFigureOut">
              <a:rPr lang="en-US" smtClean="0"/>
              <a:t>13/12/04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7E76D-B32E-B145-A619-C6DC469D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6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2375"/>
            <a:ext cx="7772400" cy="17557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Plasma Astrophysics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sz="4000" dirty="0" smtClean="0">
                <a:latin typeface="Times New Roman"/>
                <a:cs typeface="Times New Roman"/>
              </a:rPr>
              <a:t>Final Presentation Schedule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28150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Yosuke Mizuno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Institute of Astronomy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National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Tsing-Hua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University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16248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Final Presentation (exam)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Group presentation: 3 persons in 1 group (total 3 group)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Give one day (presentation time)</a:t>
            </a: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5836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/>
                <a:cs typeface="Times New Roman"/>
              </a:rPr>
              <a:t>Final </a:t>
            </a:r>
            <a:r>
              <a:rPr lang="en-US" dirty="0" smtClean="0">
                <a:latin typeface="Times New Roman"/>
                <a:cs typeface="Times New Roman"/>
              </a:rPr>
              <a:t>Presentation: Member and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270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Team A</a:t>
            </a:r>
            <a:r>
              <a:rPr lang="en-US" sz="2400" dirty="0">
                <a:latin typeface="Times New Roman"/>
                <a:cs typeface="Times New Roman"/>
              </a:rPr>
              <a:t>: 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lvl="1"/>
            <a:r>
              <a:rPr lang="en-US" sz="2000" dirty="0" smtClean="0">
                <a:latin typeface="Times New Roman"/>
                <a:cs typeface="Times New Roman"/>
              </a:rPr>
              <a:t>Member: Tseng</a:t>
            </a:r>
            <a:r>
              <a:rPr lang="en-US" sz="2000" dirty="0">
                <a:latin typeface="Times New Roman"/>
                <a:cs typeface="Times New Roman"/>
              </a:rPr>
              <a:t>, Chao-</a:t>
            </a:r>
            <a:r>
              <a:rPr lang="en-US" sz="2000" dirty="0" err="1" smtClean="0">
                <a:latin typeface="Times New Roman"/>
                <a:cs typeface="Times New Roman"/>
              </a:rPr>
              <a:t>Hsiung</a:t>
            </a:r>
            <a:r>
              <a:rPr lang="en-US" sz="2000" dirty="0">
                <a:latin typeface="Times New Roman"/>
                <a:cs typeface="Times New Roman"/>
              </a:rPr>
              <a:t>, Cheng, Yu-</a:t>
            </a:r>
            <a:r>
              <a:rPr lang="en-US" sz="2000" dirty="0" err="1" smtClean="0">
                <a:latin typeface="Times New Roman"/>
                <a:cs typeface="Times New Roman"/>
              </a:rPr>
              <a:t>Hsun</a:t>
            </a:r>
            <a:r>
              <a:rPr lang="en-US" sz="2000" dirty="0">
                <a:latin typeface="Times New Roman"/>
                <a:cs typeface="Times New Roman"/>
              </a:rPr>
              <a:t>, Wang, </a:t>
            </a:r>
            <a:r>
              <a:rPr lang="en-US" sz="2000" dirty="0" err="1">
                <a:latin typeface="Times New Roman"/>
                <a:cs typeface="Times New Roman"/>
              </a:rPr>
              <a:t>Jia</a:t>
            </a:r>
            <a:r>
              <a:rPr lang="en-US" sz="2000" dirty="0">
                <a:latin typeface="Times New Roman"/>
                <a:cs typeface="Times New Roman"/>
              </a:rPr>
              <a:t>-</a:t>
            </a:r>
            <a:r>
              <a:rPr lang="en-US" sz="2000" dirty="0" smtClean="0">
                <a:latin typeface="Times New Roman"/>
                <a:cs typeface="Times New Roman"/>
              </a:rPr>
              <a:t>Wei</a:t>
            </a:r>
            <a:endParaRPr lang="en-US" sz="2000" dirty="0">
              <a:latin typeface="Times New Roman"/>
              <a:cs typeface="Times New Roman"/>
            </a:endParaRPr>
          </a:p>
          <a:p>
            <a:pPr lvl="1"/>
            <a:r>
              <a:rPr lang="en-US" sz="2000" dirty="0" smtClean="0">
                <a:latin typeface="Times New Roman"/>
                <a:cs typeface="Times New Roman"/>
              </a:rPr>
              <a:t>Theme: </a:t>
            </a:r>
            <a:r>
              <a:rPr lang="en-US" sz="2000" dirty="0">
                <a:latin typeface="Times New Roman"/>
                <a:cs typeface="Times New Roman"/>
              </a:rPr>
              <a:t>Magnetic field in SNRs and </a:t>
            </a:r>
            <a:r>
              <a:rPr lang="en-US" sz="2000" dirty="0" err="1" smtClean="0">
                <a:latin typeface="Times New Roman"/>
                <a:cs typeface="Times New Roman"/>
              </a:rPr>
              <a:t>PWNe</a:t>
            </a:r>
            <a:r>
              <a:rPr lang="en-US" sz="2000" dirty="0" smtClean="0">
                <a:latin typeface="Times New Roman"/>
                <a:cs typeface="Times New Roman"/>
              </a:rPr>
              <a:t> (</a:t>
            </a:r>
            <a:r>
              <a:rPr lang="en-US" sz="2000" dirty="0" err="1" smtClean="0">
                <a:latin typeface="Times New Roman"/>
                <a:cs typeface="Times New Roman"/>
              </a:rPr>
              <a:t>SSRev</a:t>
            </a:r>
            <a:r>
              <a:rPr lang="en-US" sz="2000" dirty="0" smtClean="0">
                <a:latin typeface="Times New Roman"/>
                <a:cs typeface="Times New Roman"/>
              </a:rPr>
              <a:t>., 166, 231, 2012)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Team B:</a:t>
            </a:r>
          </a:p>
          <a:p>
            <a:pPr lvl="1"/>
            <a:r>
              <a:rPr lang="en-US" sz="2000" dirty="0" smtClean="0">
                <a:latin typeface="Times New Roman"/>
                <a:cs typeface="Times New Roman"/>
              </a:rPr>
              <a:t>Member</a:t>
            </a:r>
            <a:r>
              <a:rPr lang="en-US" sz="2000" dirty="0">
                <a:latin typeface="Times New Roman"/>
                <a:cs typeface="Times New Roman"/>
              </a:rPr>
              <a:t>: Huang, Ting-Yu, Lin, Sheng-</a:t>
            </a:r>
            <a:r>
              <a:rPr lang="en-US" sz="2000" dirty="0" smtClean="0">
                <a:latin typeface="Times New Roman"/>
                <a:cs typeface="Times New Roman"/>
              </a:rPr>
              <a:t>Jun</a:t>
            </a:r>
            <a:r>
              <a:rPr lang="en-US" sz="2000" dirty="0">
                <a:latin typeface="Times New Roman"/>
                <a:cs typeface="Times New Roman"/>
              </a:rPr>
              <a:t>, Yen, Tzu-</a:t>
            </a:r>
            <a:r>
              <a:rPr lang="en-US" sz="2000" dirty="0" err="1">
                <a:latin typeface="Times New Roman"/>
                <a:cs typeface="Times New Roman"/>
              </a:rPr>
              <a:t>Ching</a:t>
            </a:r>
            <a:endParaRPr lang="en-US" sz="2000" dirty="0">
              <a:latin typeface="Times New Roman"/>
              <a:cs typeface="Times New Roman"/>
            </a:endParaRPr>
          </a:p>
          <a:p>
            <a:pPr lvl="1"/>
            <a:r>
              <a:rPr lang="en-US" sz="2000" dirty="0" smtClean="0">
                <a:latin typeface="Times New Roman"/>
                <a:cs typeface="Times New Roman"/>
              </a:rPr>
              <a:t>Theme</a:t>
            </a:r>
            <a:r>
              <a:rPr lang="en-US" sz="2000" dirty="0">
                <a:latin typeface="Times New Roman"/>
                <a:cs typeface="Times New Roman"/>
              </a:rPr>
              <a:t>: Magnetic field in interstellar medium </a:t>
            </a:r>
            <a:r>
              <a:rPr lang="en-US" sz="2000" dirty="0" smtClean="0">
                <a:latin typeface="Times New Roman"/>
                <a:cs typeface="Times New Roman"/>
              </a:rPr>
              <a:t>(</a:t>
            </a:r>
            <a:r>
              <a:rPr lang="en-US" sz="2000" dirty="0" err="1" smtClean="0">
                <a:latin typeface="Times New Roman"/>
                <a:cs typeface="Times New Roman"/>
              </a:rPr>
              <a:t>SSRev</a:t>
            </a:r>
            <a:r>
              <a:rPr lang="en-US" sz="2000" dirty="0" smtClean="0">
                <a:latin typeface="Times New Roman"/>
                <a:cs typeface="Times New Roman"/>
              </a:rPr>
              <a:t>., 166, 293, 2012)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Team C:</a:t>
            </a:r>
            <a:endParaRPr lang="en-US" sz="2400" dirty="0">
              <a:latin typeface="Times New Roman"/>
              <a:cs typeface="Times New Roman"/>
            </a:endParaRPr>
          </a:p>
          <a:p>
            <a:pPr lvl="1"/>
            <a:r>
              <a:rPr lang="en-US" sz="2000" dirty="0">
                <a:latin typeface="Times New Roman"/>
                <a:cs typeface="Times New Roman"/>
              </a:rPr>
              <a:t>Member: Liao, You-</a:t>
            </a:r>
            <a:r>
              <a:rPr lang="en-US" sz="2000" dirty="0" smtClean="0">
                <a:latin typeface="Times New Roman"/>
                <a:cs typeface="Times New Roman"/>
              </a:rPr>
              <a:t>Xian</a:t>
            </a:r>
            <a:r>
              <a:rPr lang="en-US" sz="2000" dirty="0">
                <a:latin typeface="Times New Roman"/>
                <a:cs typeface="Times New Roman"/>
              </a:rPr>
              <a:t>, </a:t>
            </a:r>
            <a:r>
              <a:rPr lang="en-US" sz="2000" dirty="0" err="1">
                <a:latin typeface="Times New Roman"/>
                <a:cs typeface="Times New Roman"/>
              </a:rPr>
              <a:t>Vlas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Sokolov</a:t>
            </a:r>
            <a:r>
              <a:rPr lang="en-US" sz="2000" dirty="0">
                <a:latin typeface="Times New Roman"/>
                <a:cs typeface="Times New Roman"/>
              </a:rPr>
              <a:t>, Chao, Chun-Yi</a:t>
            </a:r>
          </a:p>
          <a:p>
            <a:pPr lvl="1"/>
            <a:r>
              <a:rPr lang="en-US" sz="2000" dirty="0" smtClean="0">
                <a:latin typeface="Times New Roman"/>
                <a:cs typeface="Times New Roman"/>
              </a:rPr>
              <a:t>Theme: Magnetic </a:t>
            </a:r>
            <a:r>
              <a:rPr lang="en-US" sz="2000" dirty="0">
                <a:latin typeface="Times New Roman"/>
                <a:cs typeface="Times New Roman"/>
              </a:rPr>
              <a:t>field in astrophysical jets </a:t>
            </a:r>
            <a:r>
              <a:rPr lang="en-US" sz="2000" dirty="0" smtClean="0">
                <a:latin typeface="Times New Roman"/>
                <a:cs typeface="Times New Roman"/>
              </a:rPr>
              <a:t>(</a:t>
            </a:r>
            <a:r>
              <a:rPr lang="en-US" sz="2000" dirty="0" err="1" smtClean="0">
                <a:latin typeface="Times New Roman"/>
                <a:cs typeface="Times New Roman"/>
              </a:rPr>
              <a:t>SSRev</a:t>
            </a:r>
            <a:r>
              <a:rPr lang="en-US" sz="2000" dirty="0" smtClean="0">
                <a:latin typeface="Times New Roman"/>
                <a:cs typeface="Times New Roman"/>
              </a:rPr>
              <a:t>., 169, 27, 2012)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1856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Final Presentation Schedule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6360"/>
            <a:ext cx="8229600" cy="5110801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12</a:t>
            </a:r>
            <a:r>
              <a:rPr lang="en-US" sz="2400" dirty="0" smtClean="0">
                <a:latin typeface="Times New Roman"/>
                <a:cs typeface="Times New Roman"/>
              </a:rPr>
              <a:t>/18: Team A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12/25: Team B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1/1: </a:t>
            </a:r>
            <a:r>
              <a:rPr lang="en-US" sz="2400" dirty="0" smtClean="0">
                <a:latin typeface="Times New Roman"/>
                <a:cs typeface="Times New Roman"/>
              </a:rPr>
              <a:t>holiday</a:t>
            </a:r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1/8: Team C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1/15: </a:t>
            </a:r>
            <a:r>
              <a:rPr lang="en-US" sz="2400" dirty="0" smtClean="0">
                <a:latin typeface="Times New Roman"/>
                <a:cs typeface="Times New Roman"/>
              </a:rPr>
              <a:t>(if we need more we do this day)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43278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9477</TotalTime>
  <Words>198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Plasma Astrophysics Final Presentation Schedule</vt:lpstr>
      <vt:lpstr>Final Presentation (exam)</vt:lpstr>
      <vt:lpstr>Final Presentation: Member and Theme</vt:lpstr>
      <vt:lpstr>Final Presentation Schedule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Plasma Astrophysics</dc:title>
  <dc:creator>Yosuke Mizuno</dc:creator>
  <cp:lastModifiedBy>Yosuke Mizuno</cp:lastModifiedBy>
  <cp:revision>321</cp:revision>
  <dcterms:created xsi:type="dcterms:W3CDTF">2013-04-18T03:52:32Z</dcterms:created>
  <dcterms:modified xsi:type="dcterms:W3CDTF">2013-12-04T04:43:57Z</dcterms:modified>
</cp:coreProperties>
</file>