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2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2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8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7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7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1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8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2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99D65-77BB-974A-9739-CDC0778275D1}" type="datetimeFigureOut">
              <a:rPr lang="en-US" smtClean="0"/>
              <a:t>13/09/15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C0152-B450-3B42-BB7A-2501C533F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9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Plasma Astrophysics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Chapter 0,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Yosuke Mizuno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Institute of Astronomy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National </a:t>
            </a:r>
            <a:r>
              <a:rPr lang="en-US" sz="28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Tsing-Hua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4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Lecture Website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Lecture Website</a:t>
            </a:r>
          </a:p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http://</a:t>
            </a:r>
            <a:r>
              <a:rPr lang="en-US" dirty="0" err="1" smtClean="0">
                <a:latin typeface="Times New Roman"/>
                <a:cs typeface="Times New Roman"/>
              </a:rPr>
              <a:t>www.phys.nthu.edu.tw</a:t>
            </a:r>
            <a:r>
              <a:rPr lang="en-US" dirty="0" smtClean="0">
                <a:latin typeface="Times New Roman"/>
                <a:cs typeface="Times New Roman"/>
              </a:rPr>
              <a:t>/~</a:t>
            </a:r>
            <a:r>
              <a:rPr lang="en-US" dirty="0" err="1" smtClean="0">
                <a:latin typeface="Times New Roman"/>
                <a:cs typeface="Times New Roman"/>
              </a:rPr>
              <a:t>mizuno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dirty="0" err="1" smtClean="0">
                <a:latin typeface="Times New Roman"/>
                <a:cs typeface="Times New Roman"/>
              </a:rPr>
              <a:t>plastro.htm</a:t>
            </a:r>
            <a:r>
              <a:rPr lang="en-US" dirty="0" err="1">
                <a:latin typeface="Times New Roman"/>
                <a:cs typeface="Times New Roman"/>
              </a:rPr>
              <a:t>l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No specific text book for this lecture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Upload lecture note of each chapter (</a:t>
            </a:r>
            <a:r>
              <a:rPr lang="en-US" dirty="0" err="1" smtClean="0">
                <a:latin typeface="Times New Roman"/>
                <a:cs typeface="Times New Roman"/>
              </a:rPr>
              <a:t>ppt</a:t>
            </a:r>
            <a:r>
              <a:rPr lang="en-US" dirty="0" smtClean="0">
                <a:latin typeface="Times New Roman"/>
                <a:cs typeface="Times New Roman"/>
              </a:rPr>
              <a:t> or </a:t>
            </a:r>
            <a:r>
              <a:rPr lang="en-US" dirty="0" err="1" smtClean="0">
                <a:latin typeface="Times New Roman"/>
                <a:cs typeface="Times New Roman"/>
              </a:rPr>
              <a:t>pdf</a:t>
            </a:r>
            <a:r>
              <a:rPr lang="en-US" dirty="0" smtClean="0">
                <a:latin typeface="Times New Roman"/>
                <a:cs typeface="Times New Roman"/>
              </a:rPr>
              <a:t>) on this website 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97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Couse Contents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66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Basic concepts of plasma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Single 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article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otion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Kinetic Theory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+ Multi-fluid theory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Magnetohydrodynamics</a:t>
            </a:r>
            <a:r>
              <a:rPr lang="en-US" dirty="0" smtClean="0">
                <a:latin typeface="Times New Roman"/>
                <a:cs typeface="Times New Roman"/>
              </a:rPr>
              <a:t> – MHD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Waves in </a:t>
            </a:r>
            <a:r>
              <a:rPr lang="en-US" dirty="0" smtClean="0">
                <a:latin typeface="Times New Roman"/>
                <a:cs typeface="Times New Roman"/>
              </a:rPr>
              <a:t>plasma</a:t>
            </a:r>
          </a:p>
          <a:p>
            <a:r>
              <a:rPr lang="en-US" dirty="0">
                <a:latin typeface="Times New Roman"/>
                <a:cs typeface="Times New Roman"/>
              </a:rPr>
              <a:t>Shocks and </a:t>
            </a:r>
            <a:r>
              <a:rPr lang="en-US" dirty="0" smtClean="0">
                <a:latin typeface="Times New Roman"/>
                <a:cs typeface="Times New Roman"/>
              </a:rPr>
              <a:t>discontinuities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Instabilities in plasma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Dynamo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Outflow and accretion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Magnetic reconnection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5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Recommended Text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32" y="1218438"/>
            <a:ext cx="8686800" cy="54057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Introductory plasma physics: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F.F. Chen, Introduction to plasma physics and controlled fusion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R.J. </a:t>
            </a:r>
            <a:r>
              <a:rPr lang="en-US" dirty="0" err="1" smtClean="0">
                <a:latin typeface="Times New Roman"/>
                <a:cs typeface="Times New Roman"/>
              </a:rPr>
              <a:t>Goldston</a:t>
            </a:r>
            <a:r>
              <a:rPr lang="en-US" dirty="0" smtClean="0">
                <a:latin typeface="Times New Roman"/>
                <a:cs typeface="Times New Roman"/>
              </a:rPr>
              <a:t> &amp; P.H. Rutherford, Introduction to Plasma Physics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T.J.M. Boyd and J.J. Sanderson, The Physics of Plasmas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Magnetohydrodynamics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J.P. </a:t>
            </a:r>
            <a:r>
              <a:rPr lang="en-US" dirty="0" err="1" smtClean="0">
                <a:latin typeface="Times New Roman"/>
                <a:cs typeface="Times New Roman"/>
              </a:rPr>
              <a:t>Freidberg</a:t>
            </a:r>
            <a:r>
              <a:rPr lang="en-US" dirty="0" smtClean="0">
                <a:latin typeface="Times New Roman"/>
                <a:cs typeface="Times New Roman"/>
              </a:rPr>
              <a:t>, Ideal </a:t>
            </a:r>
            <a:r>
              <a:rPr lang="en-US" dirty="0" err="1" smtClean="0">
                <a:latin typeface="Times New Roman"/>
                <a:cs typeface="Times New Roman"/>
              </a:rPr>
              <a:t>Magnetohydrodynamics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J.P. </a:t>
            </a:r>
            <a:r>
              <a:rPr lang="en-US" dirty="0" err="1" smtClean="0">
                <a:latin typeface="Times New Roman"/>
                <a:cs typeface="Times New Roman"/>
              </a:rPr>
              <a:t>Goedbloed</a:t>
            </a:r>
            <a:r>
              <a:rPr lang="en-US" dirty="0" smtClean="0">
                <a:latin typeface="Times New Roman"/>
                <a:cs typeface="Times New Roman"/>
              </a:rPr>
              <a:t> and S. </a:t>
            </a:r>
            <a:r>
              <a:rPr lang="en-US" dirty="0" err="1" smtClean="0">
                <a:latin typeface="Times New Roman"/>
                <a:cs typeface="Times New Roman"/>
              </a:rPr>
              <a:t>Poedts</a:t>
            </a:r>
            <a:r>
              <a:rPr lang="en-US" dirty="0" smtClean="0">
                <a:latin typeface="Times New Roman"/>
                <a:cs typeface="Times New Roman"/>
              </a:rPr>
              <a:t>, Principles of </a:t>
            </a:r>
            <a:r>
              <a:rPr lang="en-US" dirty="0" err="1" smtClean="0">
                <a:latin typeface="Times New Roman"/>
                <a:cs typeface="Times New Roman"/>
              </a:rPr>
              <a:t>Magnetohydrodynamics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Plasma Astrophysics: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E.R. Priest, Solar </a:t>
            </a:r>
            <a:r>
              <a:rPr lang="en-US" dirty="0" err="1" smtClean="0">
                <a:latin typeface="Times New Roman"/>
                <a:cs typeface="Times New Roman"/>
              </a:rPr>
              <a:t>Magnetohydrodynamics</a:t>
            </a:r>
            <a:r>
              <a:rPr lang="en-US" dirty="0" smtClean="0">
                <a:latin typeface="Times New Roman"/>
                <a:cs typeface="Times New Roman"/>
              </a:rPr>
              <a:t> (1984)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A.R. </a:t>
            </a:r>
            <a:r>
              <a:rPr lang="en-US" dirty="0" err="1" smtClean="0">
                <a:latin typeface="Times New Roman"/>
                <a:cs typeface="Times New Roman"/>
              </a:rPr>
              <a:t>Choudhuri</a:t>
            </a:r>
            <a:r>
              <a:rPr lang="en-US" dirty="0" smtClean="0">
                <a:latin typeface="Times New Roman"/>
                <a:cs typeface="Times New Roman"/>
              </a:rPr>
              <a:t>, The Physics of Fluids and Plasmas, intro for Astrophysicists (1998).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R.M. </a:t>
            </a:r>
            <a:r>
              <a:rPr lang="en-US" dirty="0" err="1" smtClean="0">
                <a:latin typeface="Times New Roman"/>
                <a:cs typeface="Times New Roman"/>
              </a:rPr>
              <a:t>Kulsrud</a:t>
            </a:r>
            <a:r>
              <a:rPr lang="en-US" dirty="0" smtClean="0">
                <a:latin typeface="Times New Roman"/>
                <a:cs typeface="Times New Roman"/>
              </a:rPr>
              <a:t>, Plasma Physics for Astrophysics (2004).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313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Notice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Unit: 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Mixed SI (MKSA) &amp; </a:t>
            </a:r>
            <a:r>
              <a:rPr lang="en-US" dirty="0" err="1" smtClean="0">
                <a:latin typeface="Times New Roman"/>
                <a:cs typeface="Times New Roman"/>
              </a:rPr>
              <a:t>cgs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Most of equations are written in SI unit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In astrophysics, </a:t>
            </a:r>
            <a:r>
              <a:rPr lang="en-US" dirty="0" err="1" smtClean="0">
                <a:latin typeface="Times New Roman"/>
                <a:cs typeface="Times New Roman"/>
              </a:rPr>
              <a:t>cgs</a:t>
            </a:r>
            <a:r>
              <a:rPr lang="en-US" dirty="0" smtClean="0">
                <a:latin typeface="Times New Roman"/>
                <a:cs typeface="Times New Roman"/>
              </a:rPr>
              <a:t> unit is </a:t>
            </a:r>
            <a:r>
              <a:rPr lang="en-US" dirty="0" err="1" smtClean="0">
                <a:latin typeface="Times New Roman"/>
                <a:cs typeface="Times New Roman"/>
              </a:rPr>
              <a:t>polular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Derivation of equations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I try to show most of derivation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But …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807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221</Words>
  <Application>Microsoft Macintosh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Plasma Astrophysics Chapter 0, Introduction</vt:lpstr>
      <vt:lpstr>Lecture Website</vt:lpstr>
      <vt:lpstr>Couse Contents</vt:lpstr>
      <vt:lpstr>Recommended Text</vt:lpstr>
      <vt:lpstr>Notice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 Astrophysics Chapter 0, Introduction</dc:title>
  <dc:creator>Yosuke Mizuno</dc:creator>
  <cp:lastModifiedBy>Yosuke Mizuno</cp:lastModifiedBy>
  <cp:revision>17</cp:revision>
  <dcterms:created xsi:type="dcterms:W3CDTF">2013-04-19T06:09:40Z</dcterms:created>
  <dcterms:modified xsi:type="dcterms:W3CDTF">2013-09-15T12:52:30Z</dcterms:modified>
</cp:coreProperties>
</file>